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1"/>
  </p:notesMasterIdLst>
  <p:sldIdLst>
    <p:sldId id="256" r:id="rId2"/>
    <p:sldId id="331" r:id="rId3"/>
    <p:sldId id="349" r:id="rId4"/>
    <p:sldId id="438" r:id="rId5"/>
    <p:sldId id="444" r:id="rId6"/>
    <p:sldId id="457" r:id="rId7"/>
    <p:sldId id="451" r:id="rId8"/>
    <p:sldId id="414" r:id="rId9"/>
    <p:sldId id="449" r:id="rId10"/>
    <p:sldId id="447" r:id="rId11"/>
    <p:sldId id="415" r:id="rId12"/>
    <p:sldId id="416" r:id="rId13"/>
    <p:sldId id="341" r:id="rId14"/>
    <p:sldId id="417" r:id="rId15"/>
    <p:sldId id="418" r:id="rId16"/>
    <p:sldId id="419" r:id="rId17"/>
    <p:sldId id="420" r:id="rId18"/>
    <p:sldId id="421" r:id="rId19"/>
    <p:sldId id="440" r:id="rId20"/>
    <p:sldId id="441" r:id="rId21"/>
    <p:sldId id="423" r:id="rId22"/>
    <p:sldId id="424" r:id="rId23"/>
    <p:sldId id="425" r:id="rId24"/>
    <p:sldId id="452" r:id="rId25"/>
    <p:sldId id="435" r:id="rId26"/>
    <p:sldId id="442" r:id="rId27"/>
    <p:sldId id="422" r:id="rId28"/>
    <p:sldId id="455" r:id="rId29"/>
    <p:sldId id="426" r:id="rId30"/>
    <p:sldId id="437" r:id="rId31"/>
    <p:sldId id="443" r:id="rId32"/>
    <p:sldId id="446" r:id="rId33"/>
    <p:sldId id="445" r:id="rId34"/>
    <p:sldId id="454" r:id="rId35"/>
    <p:sldId id="427" r:id="rId36"/>
    <p:sldId id="428" r:id="rId37"/>
    <p:sldId id="453" r:id="rId38"/>
    <p:sldId id="456" r:id="rId39"/>
    <p:sldId id="429" r:id="rId40"/>
    <p:sldId id="430" r:id="rId41"/>
    <p:sldId id="431" r:id="rId42"/>
    <p:sldId id="432" r:id="rId43"/>
    <p:sldId id="433" r:id="rId44"/>
    <p:sldId id="434" r:id="rId45"/>
    <p:sldId id="450" r:id="rId46"/>
    <p:sldId id="448" r:id="rId47"/>
    <p:sldId id="439" r:id="rId48"/>
    <p:sldId id="436" r:id="rId49"/>
    <p:sldId id="368" r:id="rId5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015" autoAdjust="0"/>
    <p:restoredTop sz="94595" autoAdjust="0"/>
  </p:normalViewPr>
  <p:slideViewPr>
    <p:cSldViewPr>
      <p:cViewPr varScale="1">
        <p:scale>
          <a:sx n="148" d="100"/>
          <a:sy n="148" d="100"/>
        </p:scale>
        <p:origin x="212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2A5308F-3232-48E5-B4B4-6D1E06D08E9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83D4EE-E341-45FF-BEBC-DBB1F145B3D8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D5667AA-47A1-4A0D-A914-8EC5417AE83F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656FD38-7A21-47B3-B091-035546A9368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9203D91-F4AF-4E53-912F-82CEA7613B0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4E8CDFB-5B87-41EA-92D9-133707BF8DA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7141BA-D7A4-4117-A606-376BC345A1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67E6816B-88B3-49D8-AE2B-56107C982022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8CEBE2-1287-4F42-B49A-6C432938C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D04DCA-3491-4A53-B276-E40206EB75FB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00372-95E4-4620-B641-DC8B746AF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06F6FE-20A3-4D97-B589-C4BB0EF5A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DA1C35-A8B6-4A40-9123-D94B73FBCA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74198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9C6AC-70BC-4E86-9305-448E096686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2294A9-B946-45CD-A9E0-1985A7562372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ECCEF6-4F11-4D63-ABF6-8F61767A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5EA7A5-E6CE-4553-A323-D713061D5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ED3A5-04C9-44F3-B0DF-F0C820D2164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5001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0FF90E-5754-4F7F-8028-8AB537F87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570BFE-3741-4B02-82D6-DC57B7B7C3A9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B42D9C-1AC6-4A4D-81C3-67241079B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65A51A-F648-4CB9-842F-51B43BD043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F9668E0-73A8-403E-AAF6-A7A95D0766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91443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912572-A8B6-4919-97BC-65F025AC8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1CD19A-BCE1-4E4D-B40A-ED2465ADE6B3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7E783E-D673-4873-B5F9-DCF6668C8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A01727-C6DD-4930-86B7-AFA1F18B7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409A3-49E0-4F6F-977C-A607A62A90E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86742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DD174E-56B3-4872-97A4-DDB2C52400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4A4D1C-8D11-4B78-9B20-E65298594B12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232124-50AD-41E8-BADA-2EED73751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131EC8-86C6-445B-8D0E-F1E0682A7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EEE404-3189-48AC-A13C-AC77BD8D4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292920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4B9C2E8-D0BD-4481-96E9-3B072CC33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31E6F9-49B6-48BB-859B-7CC033267634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A7D7AC5-0125-4580-88AE-18FA847C0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D5A1C71-2843-4491-A312-91BDB5747B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B87FA5-2F2D-4503-B272-22DB54D56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0720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600BDDD-F26C-489C-9360-A1BFD0A69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348359-A800-4544-812F-14E224240E3B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B328EC8F-660B-4CE0-9C4D-03F2D6F1B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F59E330-F74E-47FA-BE5A-301D144B68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C22C7A4-5617-4780-9758-8019EFE97B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2160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558021D-1A21-416A-A59D-FED08175F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3BFEF3-570B-4965-AAAD-3C292369FE9F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28ED0B9-CA00-4C3D-89E8-6F86F89672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9B7194FD-D6AA-435B-8C8B-FD740118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CF7C2F-3DA1-4EA2-BB34-ADB664D2DA2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6691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3D43FB16-EB1C-4C1B-A16D-DBA5032293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27C1D-BC51-40B9-8005-6ACF1198A578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A20C8CEE-C940-4E82-903C-36A5AEA6A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91454DF-2188-4055-BDED-EBB12D79B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D7527C9-7C06-4B57-8545-D615A8B01D8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4949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CFFFB6-B36C-4097-AB11-BEFD691523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36C08-867B-4124-809A-CF00EF4DD80C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1ABC046D-CE2B-4E51-B6D5-3C874B4A3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54DC5F3-D4BF-4CF8-BE2F-D7F9FCBBD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5FE22CB-9492-430E-B4E7-E9966E729F6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17811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8B556A8F-9916-446E-A405-5B6268170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A4106-4C9C-42C0-BAEC-D74AE882D2CF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9A84834-CBA8-4C98-A11A-EB71E7D1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512304B-DF22-4FDF-88CA-72E495017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825DDFE-7BAC-45EB-A770-EFB7ED24D49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21409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CD2994B-1903-4306-9A1C-1B4BA13A999D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1CF038E6-36D9-44D7-B14D-6237FDA1E04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5D7985-9CE0-4CC8-838D-04A6B80B94F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A4280E9-E214-41E0-965E-527EF817A566}" type="datetimeFigureOut">
              <a:rPr lang="en-US"/>
              <a:pPr>
                <a:defRPr/>
              </a:pPr>
              <a:t>6/26/21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5FABE8-61DD-4AE3-8AD0-9CEEC1014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82AEA0-23FC-487C-8286-24AB9CC5E5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F7F8E965-A8BE-4A71-8874-E42D1F158B60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Wade</a:t>
            </a:r>
            <a:endParaRPr lang="en-CA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B5ED8D4-CAE3-1F4B-A305-D2651FC519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0" y="1447800"/>
            <a:ext cx="8318500" cy="377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168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Wade</a:t>
            </a:r>
            <a:endParaRPr lang="en-CA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CDA81E-65E6-CE44-9966-2C2E0D78F4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175" y="1219200"/>
            <a:ext cx="7207250" cy="5248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592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Wake </a:t>
            </a:r>
            <a:r>
              <a:rPr lang="en-CA" altLang="en-US" sz="3200" b="1" dirty="0" err="1"/>
              <a:t>Homonier</a:t>
            </a:r>
            <a:endParaRPr lang="en-CA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AFE57C-31F6-E745-924E-BA11DBABE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34" y="1219200"/>
            <a:ext cx="7621732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14262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Carl Wakes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B56EC2C-B395-4779-9945-D023C9AE17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447800"/>
            <a:ext cx="7315200" cy="4808268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Carl </a:t>
            </a:r>
            <a:r>
              <a:rPr lang="en-CA" altLang="en-US" sz="2800" b="1" dirty="0" err="1"/>
              <a:t>Weck</a:t>
            </a:r>
            <a:endParaRPr lang="en-CA" alt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49720B-04E3-475E-902E-1403963C63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819" y="1295400"/>
            <a:ext cx="7054361" cy="4763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62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Carl Weight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0A46D7-9C2C-4292-8869-A5C91C99F7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7325" y="1486189"/>
            <a:ext cx="5389350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6367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Carol Church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94C34BF-F78D-4FB6-9C1D-6328046C19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12" y="1600200"/>
            <a:ext cx="8410575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701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Carol Wake Chaplin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4D7841-8D93-4DBD-8ECE-6609CC6E6F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039" y="1676400"/>
            <a:ext cx="8071921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735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Chalpenle</a:t>
            </a:r>
            <a:endParaRPr lang="en-CA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92CDD21-4D2A-43D7-B65C-6130DB967A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447800"/>
            <a:ext cx="7848600" cy="4848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47566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Chapal</a:t>
            </a:r>
            <a:r>
              <a:rPr lang="en-CA" altLang="en-US" sz="2800" b="1" dirty="0"/>
              <a:t> Man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3486F42-5785-48A6-8C5B-86F821335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19200"/>
            <a:ext cx="7848600" cy="528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581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69AA449-8A66-47E0-B2CA-48E8952D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42308"/>
            <a:ext cx="79930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Call Me Anything, Just Do Not  Call Me Late For Dinner</a:t>
            </a:r>
          </a:p>
          <a:p>
            <a:pPr algn="ctr" eaLnBrk="1" hangingPunct="1"/>
            <a:endParaRPr lang="en-US" alt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eaLnBrk="1" hangingPunct="1"/>
            <a:r>
              <a:rPr lang="en-US" altLang="en-US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Rev. Carl Wake, Former Coordinating Chaplain</a:t>
            </a:r>
          </a:p>
          <a:p>
            <a:pPr algn="ctr" eaLnBrk="1" hangingPunct="1"/>
            <a:r>
              <a:rPr lang="en-US" altLang="en-US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Ottawa-Carleton Detention Centre</a:t>
            </a:r>
          </a:p>
          <a:p>
            <a:pPr algn="ctr" eaLnBrk="1" hangingPunct="1"/>
            <a:endParaRPr lang="en-US" altLang="en-US" sz="2400" b="1" dirty="0">
              <a:latin typeface="Calibri" panose="020F0502020204030204" pitchFamily="34" charset="0"/>
            </a:endParaRP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47D4584C-8ABE-45CF-90F3-B28911A8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86200"/>
            <a:ext cx="24828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88DC0B5A-B366-47E9-AFB8-EF58DE95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3881438"/>
            <a:ext cx="26574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0ECD6-9672-C448-AB75-076575BD9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8" y="3883747"/>
            <a:ext cx="2817018" cy="1878012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BB8A805-D14A-4F0F-87F1-95CD1B2B75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618" y="1524000"/>
            <a:ext cx="8246764" cy="3420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153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Chaplain Carl Wakes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4C5D77-D735-4907-ABD4-6198242991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373" y="1600200"/>
            <a:ext cx="7603253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8003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Chaplaine</a:t>
            </a:r>
            <a:r>
              <a:rPr lang="en-CA" altLang="en-US" sz="2800" b="1" dirty="0"/>
              <a:t> (Priest)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72CB496-042D-42B0-BBD2-A87205115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1524000"/>
            <a:ext cx="7239000" cy="451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1299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Chapland</a:t>
            </a:r>
            <a:endParaRPr lang="en-CA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96390D-6C03-4EA8-803F-0EE6561F7D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1600"/>
            <a:ext cx="8077200" cy="48165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0683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Chaple</a:t>
            </a:r>
            <a:endParaRPr lang="en-CA" alt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24696C3-C352-4D63-B86E-51AE0C1E0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" y="1371600"/>
            <a:ext cx="7848600" cy="4887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2265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The </a:t>
            </a:r>
            <a:r>
              <a:rPr lang="en-CA" altLang="en-US" sz="2800" b="1" dirty="0" err="1"/>
              <a:t>Chaple</a:t>
            </a:r>
            <a:endParaRPr lang="en-CA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80DEDF-FE86-496C-8BBB-5CA6BAAEFF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" y="2033940"/>
            <a:ext cx="8153400" cy="1979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8871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Chaplen</a:t>
            </a:r>
            <a:r>
              <a:rPr lang="en-CA" altLang="en-US" sz="2800" b="1" dirty="0"/>
              <a:t> 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4D180E-B6C5-4E3B-8D28-B0A1869F41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19200"/>
            <a:ext cx="8077200" cy="5344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7573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Chaplin </a:t>
            </a:r>
            <a:r>
              <a:rPr lang="en-CA" altLang="en-US" sz="2800" b="1" dirty="0" err="1"/>
              <a:t>Calro</a:t>
            </a:r>
            <a:endParaRPr lang="en-CA" alt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A56E344-3D86-4BA8-BBDD-A03AAFA322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43000"/>
            <a:ext cx="8229600" cy="539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6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Chaplin Carl Waite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5925BE-1787-4C18-8140-987BB19AC7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62800" cy="5332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7858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Chaplin Officer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E7946A-D71C-462C-A893-91883E8092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346" y="1295400"/>
            <a:ext cx="7745907" cy="5231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484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74F8F3D-3003-4FEC-B8B2-F41FEC34AC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6300" y="2133600"/>
            <a:ext cx="7391400" cy="227028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5100" b="1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The following are but a sample of how I have been addressed over the years…</a:t>
            </a:r>
            <a:endParaRPr lang="en-US" altLang="en-US" sz="51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Chaplin the person that is the same,    but almost like a priest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C5E298-D5EC-4E63-A861-C525F012AC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44" b="41910"/>
          <a:stretch/>
        </p:blipFill>
        <p:spPr>
          <a:xfrm>
            <a:off x="647700" y="2057400"/>
            <a:ext cx="7848600" cy="209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0139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Chapline</a:t>
            </a:r>
            <a:endParaRPr lang="en-CA" altLang="en-US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A94DDA5-C7EF-4944-9650-D9ABDBD366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1248635"/>
            <a:ext cx="7391400" cy="5228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29290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Chaplinsy</a:t>
            </a:r>
            <a:endParaRPr lang="en-CA" altLang="en-US" sz="28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A05656B-96A0-4C2C-AAC2-77594AE43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" y="1144269"/>
            <a:ext cx="8305800" cy="5256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44628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Chaplyn</a:t>
            </a:r>
            <a:r>
              <a:rPr lang="en-CA" altLang="en-US" sz="2800" b="1" dirty="0"/>
              <a:t> / Priest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0230B21-8228-4AF5-A806-6A92084680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852" y="1295400"/>
            <a:ext cx="785829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5599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Chapo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2C7C06-9F26-4626-9C8A-360591A8FC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81" y="1371600"/>
            <a:ext cx="7665838" cy="4908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243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CMAPLAN CARL WAKES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176F35-B582-4708-B5DD-140CF5AB5F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237" y="1428750"/>
            <a:ext cx="8391525" cy="400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3704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Hey Hun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54F763-BDF5-4D3D-882C-4B3B3EC300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92659"/>
            <a:ext cx="7467600" cy="5208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9031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Karl - </a:t>
            </a:r>
            <a:r>
              <a:rPr lang="en-CA" altLang="en-US" sz="2800" b="1" dirty="0" err="1"/>
              <a:t>Chapil</a:t>
            </a:r>
            <a:endParaRPr lang="en-CA" altLang="en-US" sz="2800" b="1" dirty="0"/>
          </a:p>
        </p:txBody>
      </p:sp>
      <p:pic>
        <p:nvPicPr>
          <p:cNvPr id="3" name="Picture 2" descr="Timeline, calendar&#10;&#10;Description automatically generated">
            <a:extLst>
              <a:ext uri="{FF2B5EF4-FFF2-40B4-BE49-F238E27FC236}">
                <a16:creationId xmlns:a16="http://schemas.microsoft.com/office/drawing/2014/main" id="{A6BB664F-C633-4D38-8C1D-F3BA83B45B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263743"/>
            <a:ext cx="7848600" cy="513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149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Karl Wake - </a:t>
            </a:r>
            <a:r>
              <a:rPr lang="en-CA" altLang="en-US" sz="2800" b="1" dirty="0" err="1"/>
              <a:t>Chaplian</a:t>
            </a:r>
            <a:r>
              <a:rPr lang="en-CA" altLang="en-US" sz="28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9B8038-0D8D-4E1A-ADB2-6AE7E0F3F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63" y="1066800"/>
            <a:ext cx="8451273" cy="5521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020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Mr</a:t>
            </a:r>
            <a:r>
              <a:rPr lang="en-CA" altLang="en-US" sz="2800" b="1" dirty="0"/>
              <a:t> Carl Wake is still asleep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E6ECE26-EDB4-4C5D-80D7-CEF2A5EC4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771650"/>
            <a:ext cx="8115300" cy="331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81490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890" y="304800"/>
            <a:ext cx="834851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Bible Calendar Agenda, or Blank</a:t>
            </a:r>
            <a:endParaRPr lang="en-CA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7E346A-77DC-4267-B948-AFD9C24E2C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890" y="1171252"/>
            <a:ext cx="8010220" cy="5386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1849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Mr. Wick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D906A9F-CBC0-4726-89D4-D3ADB5B209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42" y="1524000"/>
            <a:ext cx="8514115" cy="4514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3334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Mrs</a:t>
            </a:r>
            <a:r>
              <a:rPr lang="en-CA" altLang="en-US" sz="2800" b="1" dirty="0"/>
              <a:t> Rev Carl Waist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74989-AA39-4AA3-B6CC-08C119C85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025" y="1490662"/>
            <a:ext cx="7981950" cy="3876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285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Pastor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6E97185-786B-4F33-B594-0409D8FCA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79095"/>
            <a:ext cx="8001000" cy="522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42217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Pastor Karl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D21EF0-B133-46A2-8441-DBC3B68918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374556"/>
            <a:ext cx="8077200" cy="500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055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 err="1"/>
              <a:t>Pastuer</a:t>
            </a:r>
            <a:r>
              <a:rPr lang="en-CA" altLang="en-US" sz="2800" b="1" dirty="0"/>
              <a:t> / Priest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F3199A-242B-4272-AF7B-1A62A36CE4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295400"/>
            <a:ext cx="7924800" cy="52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27789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Religious Services</a:t>
            </a:r>
            <a:endParaRPr lang="en-CA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C98B3E0-E035-47C6-B751-5A2029AE78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169581"/>
            <a:ext cx="8305800" cy="5505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3965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>
            <a:extLst>
              <a:ext uri="{FF2B5EF4-FFF2-40B4-BE49-F238E27FC236}">
                <a16:creationId xmlns:a16="http://schemas.microsoft.com/office/drawing/2014/main" id="{BEC225CA-2AE5-4E24-9E72-0C14649DB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57200"/>
            <a:ext cx="7239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2800" b="1" dirty="0"/>
              <a:t>The Chapman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2BC796-9E0E-4528-AEC3-1586251BE2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80483"/>
            <a:ext cx="8077200" cy="5120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4973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4A6A809-65D3-43F0-B1F5-2EE1F054392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854"/>
            <a:ext cx="9144000" cy="6858000"/>
          </a:xfrm>
          <a:prstGeom prst="rect">
            <a:avLst/>
          </a:prstGeom>
        </p:spPr>
      </p:pic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3309" y="239846"/>
            <a:ext cx="7886700" cy="290051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rtlCol="0" anchor="b">
            <a:norm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90000"/>
              </a:lnSpc>
              <a:spcAft>
                <a:spcPts val="600"/>
              </a:spcAft>
            </a:pPr>
            <a:r>
              <a:rPr lang="en-US" altLang="en-US" sz="4000" b="1" dirty="0">
                <a:solidFill>
                  <a:srgbClr val="FFFFFF"/>
                </a:solidFill>
                <a:ea typeface="+mj-ea"/>
                <a:cs typeface="Arial" panose="020B0604020202020204" pitchFamily="34" charset="0"/>
              </a:rPr>
              <a:t>Welcome to the world in which                I was privileged to serve.</a:t>
            </a:r>
            <a:endParaRPr lang="en-US" altLang="en-US" sz="4000" dirty="0">
              <a:solidFill>
                <a:srgbClr val="FFFFFF"/>
              </a:solidFill>
              <a:ea typeface="+mj-ea"/>
              <a:cs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D7DF531-BED9-421E-80CC-BCDEC7B368A0}"/>
              </a:ext>
            </a:extLst>
          </p:cNvPr>
          <p:cNvSpPr/>
          <p:nvPr/>
        </p:nvSpPr>
        <p:spPr>
          <a:xfrm>
            <a:off x="383309" y="3442854"/>
            <a:ext cx="838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en-CA" altLang="en-US" sz="3600" b="1" dirty="0">
                <a:solidFill>
                  <a:schemeClr val="bg1"/>
                </a:solidFill>
              </a:rPr>
              <a:t>I did not want to be anywhere else!</a:t>
            </a:r>
            <a:endParaRPr lang="en-CA" alt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17156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">
            <a:extLst>
              <a:ext uri="{FF2B5EF4-FFF2-40B4-BE49-F238E27FC236}">
                <a16:creationId xmlns:a16="http://schemas.microsoft.com/office/drawing/2014/main" id="{E69AA449-8A66-47E0-B2CA-48E8952D46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" y="842308"/>
            <a:ext cx="7993062" cy="2923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2400" b="1" dirty="0">
              <a:latin typeface="Calibri" panose="020F0502020204030204" pitchFamily="34" charset="0"/>
            </a:endParaRPr>
          </a:p>
          <a:p>
            <a:pPr algn="ctr" eaLnBrk="1" hangingPunct="1"/>
            <a:r>
              <a:rPr lang="en-US" altLang="en-US" sz="3200" b="1" dirty="0">
                <a:latin typeface="Verdana" panose="020B0604030504040204" pitchFamily="34" charset="0"/>
                <a:ea typeface="Verdana" panose="020B0604030504040204" pitchFamily="34" charset="0"/>
              </a:rPr>
              <a:t>Call Me Anything, Just Do Not  Call Me Late For Dinner</a:t>
            </a:r>
          </a:p>
          <a:p>
            <a:pPr algn="ctr" eaLnBrk="1" hangingPunct="1"/>
            <a:endParaRPr lang="en-US" altLang="en-US" sz="3200" b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 eaLnBrk="1" hangingPunct="1"/>
            <a:r>
              <a:rPr lang="en-US" altLang="en-US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Rev. Carl Wake, Former Coordinating Chaplain</a:t>
            </a:r>
          </a:p>
          <a:p>
            <a:pPr algn="ctr" eaLnBrk="1" hangingPunct="1"/>
            <a:r>
              <a:rPr lang="en-US" altLang="en-US" sz="2000" b="1" i="1" dirty="0">
                <a:latin typeface="Verdana" panose="020B0604030504040204" pitchFamily="34" charset="0"/>
                <a:ea typeface="Verdana" panose="020B0604030504040204" pitchFamily="34" charset="0"/>
              </a:rPr>
              <a:t>Ottawa-Carleton Detention Centre</a:t>
            </a:r>
          </a:p>
          <a:p>
            <a:pPr algn="ctr" eaLnBrk="1" hangingPunct="1"/>
            <a:endParaRPr lang="en-US" altLang="en-US" sz="2400" b="1" dirty="0">
              <a:latin typeface="Calibri" panose="020F0502020204030204" pitchFamily="34" charset="0"/>
            </a:endParaRPr>
          </a:p>
        </p:txBody>
      </p:sp>
      <p:pic>
        <p:nvPicPr>
          <p:cNvPr id="2051" name="Picture 2">
            <a:extLst>
              <a:ext uri="{FF2B5EF4-FFF2-40B4-BE49-F238E27FC236}">
                <a16:creationId xmlns:a16="http://schemas.microsoft.com/office/drawing/2014/main" id="{47D4584C-8ABE-45CF-90F3-B28911A83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3886200"/>
            <a:ext cx="2482850" cy="187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3">
            <a:extLst>
              <a:ext uri="{FF2B5EF4-FFF2-40B4-BE49-F238E27FC236}">
                <a16:creationId xmlns:a16="http://schemas.microsoft.com/office/drawing/2014/main" id="{88DC0B5A-B366-47E9-AFB8-EF58DE95AD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8963" y="3881438"/>
            <a:ext cx="2657475" cy="187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360ECD6-9672-C448-AB75-076575BD90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5988" y="3883747"/>
            <a:ext cx="2817018" cy="1878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553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 err="1"/>
              <a:t>Caral</a:t>
            </a:r>
            <a:r>
              <a:rPr lang="en-CA" altLang="en-US" sz="3200" b="1" dirty="0"/>
              <a:t> / </a:t>
            </a:r>
            <a:r>
              <a:rPr lang="en-CA" altLang="en-US" sz="3200" b="1" dirty="0" err="1"/>
              <a:t>Chaple</a:t>
            </a:r>
            <a:endParaRPr lang="en-CA" altLang="en-US" sz="3200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1BF38D78-D491-4382-A6CD-540CE96147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1130541"/>
            <a:ext cx="8001000" cy="5422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6254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</a:t>
            </a:r>
            <a:r>
              <a:rPr lang="en-CA" altLang="en-US" sz="3200" b="1" dirty="0" err="1"/>
              <a:t>Chaplency</a:t>
            </a:r>
            <a:endParaRPr lang="en-CA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1426A8B-EAB5-4860-ABD4-B4141580C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52" y="1295400"/>
            <a:ext cx="8130096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07671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from Church</a:t>
            </a:r>
            <a:endParaRPr lang="en-CA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8525E56-4A1C-B644-BF4C-6446C9AA8C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219200"/>
            <a:ext cx="8178800" cy="295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137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Carl Religion</a:t>
            </a:r>
            <a:endParaRPr lang="en-CA" altLang="en-US" sz="32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885715-D46F-486E-ABA1-425F94AE4F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143000"/>
            <a:ext cx="8077200" cy="530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906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9" name="Text Box 2">
            <a:extLst>
              <a:ext uri="{FF2B5EF4-FFF2-40B4-BE49-F238E27FC236}">
                <a16:creationId xmlns:a16="http://schemas.microsoft.com/office/drawing/2014/main" id="{21B1B6C8-B266-4F3C-B204-0674BDC1A0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1500" y="304800"/>
            <a:ext cx="556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CA" altLang="en-US" sz="3200" b="1" dirty="0"/>
              <a:t>Religion Carl?</a:t>
            </a:r>
            <a:endParaRPr lang="en-CA" altLang="en-US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BFFDBD-D660-49CF-AAE5-0D1EB373B0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11048"/>
            <a:ext cx="8382000" cy="5356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62745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198</Words>
  <Application>Microsoft Macintosh PowerPoint</Application>
  <PresentationFormat>On-screen Show (4:3)</PresentationFormat>
  <Paragraphs>56</Paragraphs>
  <Slides>49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49</vt:i4>
      </vt:variant>
    </vt:vector>
  </HeadingPairs>
  <TitlesOfParts>
    <vt:vector size="53" baseType="lpstr">
      <vt:lpstr>Arial</vt:lpstr>
      <vt:lpstr>Calibri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Wake, Carl (SOLGEN)</dc:creator>
  <cp:lastModifiedBy>Carl Wake</cp:lastModifiedBy>
  <cp:revision>20</cp:revision>
  <dcterms:created xsi:type="dcterms:W3CDTF">2020-06-17T17:34:21Z</dcterms:created>
  <dcterms:modified xsi:type="dcterms:W3CDTF">2021-06-26T18:33:07Z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34a106e-6316-442c-ad35-738afd673d2b_Enabled">
    <vt:lpwstr>True</vt:lpwstr>
  </property>
  <property fmtid="{D5CDD505-2E9C-101B-9397-08002B2CF9AE}" pid="3" name="MSIP_Label_034a106e-6316-442c-ad35-738afd673d2b_SiteId">
    <vt:lpwstr>cddc1229-ac2a-4b97-b78a-0e5cacb5865c</vt:lpwstr>
  </property>
  <property fmtid="{D5CDD505-2E9C-101B-9397-08002B2CF9AE}" pid="4" name="MSIP_Label_034a106e-6316-442c-ad35-738afd673d2b_Owner">
    <vt:lpwstr>Carl.Wake@ontario.ca</vt:lpwstr>
  </property>
  <property fmtid="{D5CDD505-2E9C-101B-9397-08002B2CF9AE}" pid="5" name="MSIP_Label_034a106e-6316-442c-ad35-738afd673d2b_SetDate">
    <vt:lpwstr>2020-06-17T17:38:14.6917867Z</vt:lpwstr>
  </property>
  <property fmtid="{D5CDD505-2E9C-101B-9397-08002B2CF9AE}" pid="6" name="MSIP_Label_034a106e-6316-442c-ad35-738afd673d2b_Name">
    <vt:lpwstr>OPS - Unclassified Information</vt:lpwstr>
  </property>
  <property fmtid="{D5CDD505-2E9C-101B-9397-08002B2CF9AE}" pid="7" name="MSIP_Label_034a106e-6316-442c-ad35-738afd673d2b_Application">
    <vt:lpwstr>Microsoft Azure Information Protection</vt:lpwstr>
  </property>
  <property fmtid="{D5CDD505-2E9C-101B-9397-08002B2CF9AE}" pid="8" name="MSIP_Label_034a106e-6316-442c-ad35-738afd673d2b_ActionId">
    <vt:lpwstr>da68de28-d521-4b21-8fd5-0ea83e9cb239</vt:lpwstr>
  </property>
  <property fmtid="{D5CDD505-2E9C-101B-9397-08002B2CF9AE}" pid="9" name="MSIP_Label_034a106e-6316-442c-ad35-738afd673d2b_Extended_MSFT_Method">
    <vt:lpwstr>Automatic</vt:lpwstr>
  </property>
  <property fmtid="{D5CDD505-2E9C-101B-9397-08002B2CF9AE}" pid="10" name="Sensitivity">
    <vt:lpwstr>OPS - Unclassified Information</vt:lpwstr>
  </property>
</Properties>
</file>